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5"/>
  </p:handoutMasterIdLst>
  <p:sldIdLst>
    <p:sldId id="256" r:id="rId2"/>
    <p:sldId id="272" r:id="rId3"/>
    <p:sldId id="262" r:id="rId4"/>
    <p:sldId id="259" r:id="rId5"/>
    <p:sldId id="292" r:id="rId6"/>
    <p:sldId id="264" r:id="rId7"/>
    <p:sldId id="293" r:id="rId8"/>
    <p:sldId id="297" r:id="rId9"/>
    <p:sldId id="296" r:id="rId10"/>
    <p:sldId id="298" r:id="rId11"/>
    <p:sldId id="294" r:id="rId12"/>
    <p:sldId id="295" r:id="rId13"/>
    <p:sldId id="283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나눔스퀘어라운드 Regular" panose="020B0600000101010101" pitchFamily="50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4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0T12:07:46.315" idx="1">
    <p:pos x="10" y="10"/>
    <p:text>2. color: 커서 올렸을 때 색</p:text>
    <p:extLst>
      <p:ext uri="{C676402C-5697-4E1C-873F-D02D1690AC5C}">
        <p15:threadingInfo xmlns:p15="http://schemas.microsoft.com/office/powerpoint/2012/main" timeZoneBias="-540"/>
      </p:ext>
    </p:extLst>
  </p:cm>
  <p:cm authorId="1" dt="2018-12-20T12:08:38.384" idx="2">
    <p:pos x="10" y="146"/>
    <p:text>3. color: 평소 색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2018-12-20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91025" y="1466850"/>
            <a:ext cx="3409950" cy="34099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98346" y="400109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NEMOLOGIC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5177240" y="1866900"/>
            <a:ext cx="2023659" cy="2134195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7526" y="4991487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6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김주희 김민영 김예린 송유나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1046" y="333376"/>
            <a:ext cx="2965241" cy="708169"/>
            <a:chOff x="1131046" y="400051"/>
            <a:chExt cx="2965241" cy="708169"/>
          </a:xfrm>
        </p:grpSpPr>
        <p:sp>
          <p:nvSpPr>
            <p:cNvPr id="17" name="TextBox 16"/>
            <p:cNvSpPr txBox="1"/>
            <p:nvPr/>
          </p:nvSpPr>
          <p:spPr>
            <a:xfrm>
              <a:off x="1131046" y="400051"/>
              <a:ext cx="149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사용기술</a:t>
              </a:r>
              <a:endParaRPr lang="ko-KR" altLang="en-US" sz="2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50096" y="831221"/>
              <a:ext cx="2946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init_pair</a:t>
              </a:r>
              <a:r>
                <a:rPr lang="en-US" altLang="ko-KR" sz="1200" dirty="0"/>
                <a:t>(short pair, short f, short b);</a:t>
              </a:r>
              <a:endParaRPr lang="ko-KR" altLang="en-US" sz="1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6" y="1959528"/>
            <a:ext cx="6839076" cy="3731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05804" y="2126265"/>
            <a:ext cx="25464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COLORS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COLOR_BLACK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COLOR_RED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COLOR_GREEN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COLOR_YELLOW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COLOR_BLUE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COLOR_MAGENTA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COLOR_CYAN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COLOR_WHITE </a:t>
            </a:r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5583" y="6550223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/>
              <a:t>: https://linux.die.net/man/3/init_color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12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FFFFFF"/>
                </a:solidFill>
                <a:latin typeface="나눔스퀘어라운드 Regular"/>
              </a:rPr>
              <a:t>Copyrightⓒ. Saebyeol Yu. All Rights Reserved.</a:t>
            </a:r>
            <a:endParaRPr lang="ko-KR" altLang="en-US" sz="800" dirty="0">
              <a:solidFill>
                <a:srgbClr val="FFFFFF"/>
              </a:solidFill>
              <a:latin typeface="나눔스퀘어라운드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rgbClr val="BB9F9E">
                    <a:lumMod val="20000"/>
                    <a:lumOff val="80000"/>
                  </a:srgbClr>
                </a:solidFill>
              </a:rPr>
              <a:t>3</a:t>
            </a:r>
            <a:endParaRPr lang="ko-KR" altLang="en-US" sz="19900" b="1" dirty="0">
              <a:solidFill>
                <a:srgbClr val="BB9F9E">
                  <a:lumMod val="20000"/>
                  <a:lumOff val="80000"/>
                </a:srgb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BB9F9E">
                    <a:lumMod val="20000"/>
                    <a:lumOff val="80000"/>
                  </a:srgbClr>
                </a:solidFill>
                <a:latin typeface="나눔스퀘어라운드 Regular"/>
              </a:rPr>
              <a:t>프로그램 </a:t>
            </a:r>
            <a:r>
              <a:rPr lang="ko-KR" altLang="en-US" sz="3600" dirty="0" smtClean="0">
                <a:solidFill>
                  <a:srgbClr val="BB9F9E">
                    <a:lumMod val="20000"/>
                    <a:lumOff val="80000"/>
                  </a:srgbClr>
                </a:solidFill>
                <a:latin typeface="나눔스퀘어라운드 Regular"/>
              </a:rPr>
              <a:t>시연</a:t>
            </a:r>
            <a:endParaRPr lang="ko-KR" altLang="en-US" sz="3600" dirty="0">
              <a:solidFill>
                <a:srgbClr val="BB9F9E">
                  <a:lumMod val="20000"/>
                  <a:lumOff val="80000"/>
                </a:srgbClr>
              </a:solidFill>
              <a:latin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5935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399280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시연영상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3" name="프로젝트_demo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9176" y="1076841"/>
            <a:ext cx="10034095" cy="56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0578" y="156991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Nemologic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Google Shape;569;p44"/>
          <p:cNvSpPr txBox="1"/>
          <p:nvPr/>
        </p:nvSpPr>
        <p:spPr>
          <a:xfrm rot="2014788">
            <a:off x="3986266" y="1083323"/>
            <a:ext cx="350403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3600" dirty="0" smtClean="0">
                <a:solidFill>
                  <a:schemeClr val="accent6"/>
                </a:solidFill>
                <a:ea typeface="Arial"/>
                <a:cs typeface="Arial"/>
                <a:sym typeface="Arial"/>
              </a:rPr>
              <a:t>Question</a:t>
            </a:r>
          </a:p>
          <a:p>
            <a:pPr lvl="0" algn="ctr">
              <a:lnSpc>
                <a:spcPct val="90000"/>
              </a:lnSpc>
            </a:pPr>
            <a:r>
              <a:rPr lang="en-US" sz="3600" dirty="0" smtClean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</a:p>
          <a:p>
            <a:pPr algn="r">
              <a:lnSpc>
                <a:spcPct val="90000"/>
              </a:lnSpc>
            </a:pPr>
            <a:r>
              <a:rPr lang="en-US" sz="3600" dirty="0" smtClean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sz="3600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2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62267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74447" y="2143125"/>
            <a:ext cx="4086736" cy="3282552"/>
            <a:chOff x="2064616" y="2143125"/>
            <a:chExt cx="4086736" cy="3282552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341194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64616" y="467553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err="1" smtClean="0">
                  <a:solidFill>
                    <a:schemeClr val="bg1"/>
                  </a:solidFill>
                </a:rPr>
                <a:t>네모로직이란</a:t>
              </a:r>
              <a:endParaRPr lang="en-US" altLang="ko-KR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3411944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</a:rPr>
                <a:t>프로그램 소개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09958" y="4675538"/>
              <a:ext cx="137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</a:rPr>
                <a:t>프로그램 시연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9958" y="2544089"/>
              <a:ext cx="3541394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네모로직이란</a:t>
              </a:r>
              <a:r>
                <a:rPr lang="en-US" altLang="ko-KR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9958" y="3808841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 err="1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Nemologic</a:t>
              </a:r>
              <a:r>
                <a:rPr lang="en-US" altLang="ko-KR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프로그램 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사용기술</a:t>
              </a:r>
              <a:endParaRPr lang="ko-KR" altLang="en-US" sz="14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09958" y="5073593"/>
              <a:ext cx="3541394" cy="35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시연영상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2330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30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네모로직이란</a:t>
            </a:r>
            <a:r>
              <a:rPr lang="en-US" altLang="ko-KR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?</a:t>
            </a:r>
            <a:endParaRPr lang="ko-KR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399280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/>
              <a:t>네모로직이란</a:t>
            </a:r>
            <a:r>
              <a:rPr lang="en-US" altLang="ko-KR" sz="2800" dirty="0" smtClean="0"/>
              <a:t>?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48" y="1035652"/>
            <a:ext cx="8982811" cy="48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399280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+mj-ea"/>
                <a:ea typeface="+mj-ea"/>
              </a:rPr>
              <a:t>네모로직이란</a:t>
            </a:r>
            <a:r>
              <a:rPr lang="en-US" altLang="ko-KR" sz="2800" dirty="0" smtClean="0">
                <a:latin typeface="+mj-ea"/>
                <a:ea typeface="+mj-ea"/>
              </a:rPr>
              <a:t>?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57" y="2281128"/>
            <a:ext cx="5468711" cy="2937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9409" y="2718705"/>
            <a:ext cx="5360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게임 방식</a:t>
            </a:r>
            <a:endParaRPr lang="en-US" altLang="ko-KR" sz="20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쓰인 숫자만큼의 연속된 칸을 칠해야 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숫자와 숫자 사이에는 적어도 </a:t>
            </a:r>
            <a:r>
              <a:rPr lang="ko-KR" altLang="en-US" dirty="0" smtClean="0">
                <a:latin typeface="+mn-ea"/>
              </a:rPr>
              <a:t>한 칸을 </a:t>
            </a:r>
            <a:r>
              <a:rPr lang="ko-KR" altLang="en-US" dirty="0">
                <a:latin typeface="+mn-ea"/>
              </a:rPr>
              <a:t>비워야 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숫자의 순서와 칠해진 칸의 </a:t>
            </a:r>
            <a:r>
              <a:rPr lang="ko-KR" altLang="en-US" dirty="0" smtClean="0">
                <a:latin typeface="+mn-ea"/>
              </a:rPr>
              <a:t>순서는 </a:t>
            </a:r>
            <a:r>
              <a:rPr lang="ko-KR" altLang="en-US" dirty="0">
                <a:latin typeface="+mn-ea"/>
              </a:rPr>
              <a:t>일치해야 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312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71553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프로그램 </a:t>
            </a:r>
            <a:r>
              <a:rPr lang="ko-KR" alt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소개</a:t>
            </a:r>
            <a:endParaRPr lang="ko-KR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399280"/>
            <a:ext cx="344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Nemologic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>
                <a:latin typeface="+mj-ea"/>
                <a:ea typeface="+mj-ea"/>
              </a:rPr>
              <a:t>프로그램 </a:t>
            </a:r>
          </a:p>
        </p:txBody>
      </p:sp>
      <p:sp>
        <p:nvSpPr>
          <p:cNvPr id="25" name="Google Shape;317;p28"/>
          <p:cNvSpPr/>
          <p:nvPr/>
        </p:nvSpPr>
        <p:spPr>
          <a:xfrm>
            <a:off x="1191286" y="1638079"/>
            <a:ext cx="2699167" cy="4541329"/>
          </a:xfrm>
          <a:prstGeom prst="rect">
            <a:avLst/>
          </a:prstGeom>
          <a:solidFill>
            <a:srgbClr val="D5C4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latin typeface="Arial"/>
                <a:ea typeface="Arial"/>
                <a:cs typeface="Arial"/>
                <a:sym typeface="Arial"/>
              </a:rPr>
              <a:t>도안 선택</a:t>
            </a:r>
            <a:endParaRPr lang="en-US" altLang="ko-KR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318;p28"/>
          <p:cNvSpPr/>
          <p:nvPr/>
        </p:nvSpPr>
        <p:spPr>
          <a:xfrm>
            <a:off x="1191286" y="1638079"/>
            <a:ext cx="2699167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325;p28"/>
          <p:cNvSpPr/>
          <p:nvPr/>
        </p:nvSpPr>
        <p:spPr>
          <a:xfrm>
            <a:off x="4411172" y="1638079"/>
            <a:ext cx="2950885" cy="4541329"/>
          </a:xfrm>
          <a:prstGeom prst="rect">
            <a:avLst/>
          </a:prstGeom>
          <a:solidFill>
            <a:srgbClr val="D5C4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latin typeface="Arial"/>
                <a:ea typeface="Arial"/>
                <a:cs typeface="Arial"/>
                <a:sym typeface="Arial"/>
              </a:rPr>
              <a:t>게임 하기</a:t>
            </a:r>
            <a:endParaRPr lang="en-US" altLang="ko-KR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326;p28"/>
          <p:cNvSpPr/>
          <p:nvPr/>
        </p:nvSpPr>
        <p:spPr>
          <a:xfrm>
            <a:off x="7885631" y="1638079"/>
            <a:ext cx="2699167" cy="4541329"/>
          </a:xfrm>
          <a:prstGeom prst="rect">
            <a:avLst/>
          </a:prstGeom>
          <a:solidFill>
            <a:srgbClr val="D5C4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latin typeface="Arial"/>
                <a:ea typeface="Arial"/>
                <a:cs typeface="Arial"/>
                <a:sym typeface="Arial"/>
              </a:rPr>
              <a:t>정답 확인</a:t>
            </a:r>
            <a:endParaRPr lang="en-US" altLang="ko-KR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27;p28"/>
          <p:cNvSpPr txBox="1"/>
          <p:nvPr/>
        </p:nvSpPr>
        <p:spPr>
          <a:xfrm>
            <a:off x="3901813" y="3724077"/>
            <a:ext cx="5036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28;p28"/>
          <p:cNvSpPr txBox="1"/>
          <p:nvPr/>
        </p:nvSpPr>
        <p:spPr>
          <a:xfrm>
            <a:off x="7371536" y="3724077"/>
            <a:ext cx="5334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0;p28"/>
          <p:cNvSpPr txBox="1"/>
          <p:nvPr/>
        </p:nvSpPr>
        <p:spPr>
          <a:xfrm>
            <a:off x="2079291" y="1793692"/>
            <a:ext cx="1217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31;p28"/>
          <p:cNvSpPr/>
          <p:nvPr/>
        </p:nvSpPr>
        <p:spPr>
          <a:xfrm>
            <a:off x="4411171" y="1638079"/>
            <a:ext cx="2950885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32;p28"/>
          <p:cNvSpPr txBox="1"/>
          <p:nvPr/>
        </p:nvSpPr>
        <p:spPr>
          <a:xfrm>
            <a:off x="5422613" y="1793692"/>
            <a:ext cx="12253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33;p28"/>
          <p:cNvSpPr/>
          <p:nvPr/>
        </p:nvSpPr>
        <p:spPr>
          <a:xfrm>
            <a:off x="7885629" y="1638079"/>
            <a:ext cx="2699167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34;p28"/>
          <p:cNvSpPr txBox="1"/>
          <p:nvPr/>
        </p:nvSpPr>
        <p:spPr>
          <a:xfrm>
            <a:off x="8747421" y="1793692"/>
            <a:ext cx="1383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" t="495" r="53678" b="54109"/>
          <a:stretch/>
        </p:blipFill>
        <p:spPr>
          <a:xfrm>
            <a:off x="4555488" y="3012212"/>
            <a:ext cx="2663645" cy="251254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15" y="3821891"/>
            <a:ext cx="2029108" cy="87642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r="63428" b="52702"/>
          <a:stretch/>
        </p:blipFill>
        <p:spPr>
          <a:xfrm>
            <a:off x="8190437" y="3003832"/>
            <a:ext cx="2108886" cy="26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1046" y="333376"/>
            <a:ext cx="2965241" cy="708169"/>
            <a:chOff x="1131046" y="400051"/>
            <a:chExt cx="2965241" cy="708169"/>
          </a:xfrm>
        </p:grpSpPr>
        <p:sp>
          <p:nvSpPr>
            <p:cNvPr id="17" name="TextBox 16"/>
            <p:cNvSpPr txBox="1"/>
            <p:nvPr/>
          </p:nvSpPr>
          <p:spPr>
            <a:xfrm>
              <a:off x="1131046" y="400051"/>
              <a:ext cx="149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사용기술</a:t>
              </a:r>
              <a:endParaRPr lang="ko-KR" altLang="en-US" sz="2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50096" y="831221"/>
              <a:ext cx="2946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init_pair</a:t>
              </a:r>
              <a:r>
                <a:rPr lang="en-US" altLang="ko-KR" sz="1200" dirty="0"/>
                <a:t>(short pair, short f, short b);</a:t>
              </a:r>
              <a:endParaRPr lang="ko-KR" altLang="en-US" sz="1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6" y="1959528"/>
            <a:ext cx="6839076" cy="3731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7856" y="3363775"/>
            <a:ext cx="4243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init_pair</a:t>
            </a:r>
            <a:r>
              <a:rPr lang="en-US" altLang="ko-KR" dirty="0" smtClean="0"/>
              <a:t>(short pair, short f, short b)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changes the definition of a </a:t>
            </a:r>
            <a:r>
              <a:rPr lang="en-US" altLang="ko-KR" dirty="0" smtClean="0"/>
              <a:t>color-pair.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3" y="6550223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/>
              <a:t>: https://linux.die.net/man/3/init_color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52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1046" y="333376"/>
            <a:ext cx="2965241" cy="708169"/>
            <a:chOff x="1131046" y="400051"/>
            <a:chExt cx="2965241" cy="708169"/>
          </a:xfrm>
        </p:grpSpPr>
        <p:sp>
          <p:nvSpPr>
            <p:cNvPr id="17" name="TextBox 16"/>
            <p:cNvSpPr txBox="1"/>
            <p:nvPr/>
          </p:nvSpPr>
          <p:spPr>
            <a:xfrm>
              <a:off x="1131046" y="400051"/>
              <a:ext cx="14927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사용기술</a:t>
              </a:r>
              <a:endParaRPr lang="ko-KR" altLang="en-US" sz="2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50096" y="831221"/>
              <a:ext cx="2946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init_pair</a:t>
              </a:r>
              <a:r>
                <a:rPr lang="en-US" altLang="ko-KR" sz="1200" dirty="0"/>
                <a:t>(short pair, short f, short b);</a:t>
              </a:r>
              <a:endParaRPr lang="ko-KR" altLang="en-US" sz="1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6" y="1959528"/>
            <a:ext cx="6839076" cy="3731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63824" y="2809777"/>
            <a:ext cx="48910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Parameter (</a:t>
            </a:r>
            <a:r>
              <a:rPr lang="en-US" altLang="ko-KR" dirty="0"/>
              <a:t>three </a:t>
            </a:r>
            <a:r>
              <a:rPr lang="en-US" altLang="ko-KR" dirty="0" smtClean="0"/>
              <a:t>arguments)</a:t>
            </a:r>
          </a:p>
          <a:p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the </a:t>
            </a:r>
            <a:r>
              <a:rPr lang="en-US" altLang="ko-KR" dirty="0"/>
              <a:t>number of the color-pair to be </a:t>
            </a:r>
            <a:r>
              <a:rPr lang="en-US" altLang="ko-KR" dirty="0" smtClean="0"/>
              <a:t>changed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the </a:t>
            </a:r>
            <a:r>
              <a:rPr lang="en-US" altLang="ko-KR" dirty="0"/>
              <a:t>foreground color </a:t>
            </a:r>
            <a:r>
              <a:rPr lang="en-US" altLang="ko-KR" dirty="0" smtClean="0"/>
              <a:t>number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the </a:t>
            </a:r>
            <a:r>
              <a:rPr lang="en-US" altLang="ko-KR" dirty="0"/>
              <a:t>background color number.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3" y="6550223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/>
              <a:t>: https://linux.die.net/man/3/init_color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717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1637</TotalTime>
  <Words>298</Words>
  <Application>Microsoft Office PowerPoint</Application>
  <PresentationFormat>와이드스크린</PresentationFormat>
  <Paragraphs>105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나눔스퀘어라운드 Regular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Administrator</cp:lastModifiedBy>
  <cp:revision>173</cp:revision>
  <dcterms:created xsi:type="dcterms:W3CDTF">2015-01-21T11:35:38Z</dcterms:created>
  <dcterms:modified xsi:type="dcterms:W3CDTF">2018-12-20T05:24:47Z</dcterms:modified>
</cp:coreProperties>
</file>